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4" r:id="rId5"/>
    <p:sldId id="259" r:id="rId6"/>
    <p:sldId id="261" r:id="rId7"/>
    <p:sldId id="263" r:id="rId8"/>
    <p:sldId id="266" r:id="rId9"/>
    <p:sldId id="262" r:id="rId10"/>
    <p:sldId id="265" r:id="rId11"/>
    <p:sldId id="267" r:id="rId12"/>
    <p:sldId id="273" r:id="rId13"/>
    <p:sldId id="272" r:id="rId14"/>
    <p:sldId id="274" r:id="rId15"/>
    <p:sldId id="276" r:id="rId16"/>
    <p:sldId id="275" r:id="rId17"/>
    <p:sldId id="277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F9A"/>
    <a:srgbClr val="19325C"/>
    <a:srgbClr val="E7EFF9"/>
    <a:srgbClr val="334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133B4-5975-4892-A8F9-43AA1C08E4BF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83FF3-4450-429B-8D03-4356F2CE07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26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83FF3-4450-429B-8D03-4356F2CE07D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29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431626-A7C3-5E48-83A4-60AF3693A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9EC49F-D4FD-A317-967F-5F652294F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0A4715-819D-CD0A-783B-52CFDE96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8945C8-FE90-8A34-6ACE-99F72334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244D7-2393-28AD-A5CF-9BD5AB0D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3589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0AD19-72ED-E51B-90E2-F8775674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1CB618-2839-2F2E-04B8-2965F8D90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3D304A-9362-2F42-71EF-9249303D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CAFB9D-0783-EAB3-F6FE-2217C6A2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82E7B-9954-8EF2-33F9-FDA6BF04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68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EB4BD98-10CC-D138-52EB-409E96179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6D4036-52E5-47B6-A0E2-7A2A48B9A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FD552F-05E9-24FC-13A2-BF6B2BE52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181968-7A15-D3DE-B561-55C030EC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3692E7-0375-100C-BEBF-800D26EC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8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9BFEA8-49A1-23B1-2178-F5FB5215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A48918-8474-7485-2B02-D6B86BDC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D1333-3B44-9334-0DD7-395D7E08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A6B0C4-E880-FCC3-8A41-3D27780D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2F45A3-FA25-E2F4-E371-6B89ADC0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165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1DB87-6453-A0B2-4550-F0EC56F0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667CE7-68AF-4EE3-4ADD-82B4748FE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760F57-3794-98F4-2B42-7B967CC7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055940-0EAF-4A5E-3D1D-F90EA373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5F8A45-EE92-ED13-20FC-BA1FE03A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90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FEBDA-21D2-35EB-445A-3120B4FD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70E25E-687D-CADF-C738-3923CD872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6F03DF-4888-3A69-6B63-3281FFCC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FDC413-7BBC-95F4-733E-90481213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BE3EE5-C57F-6B5B-D184-F33B722E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A6882C-4078-B71B-2A9F-966F8479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64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0282FC-430F-6BB7-DE17-C0566AC0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727781-94A4-DA5E-4FEF-A532068A7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F4153D-6280-6E9E-7A3B-93C5A6DF2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CA69104-FEAA-676C-A3D4-B41BED44B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D700C5C-1A8E-3059-9100-CE183CFE1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7110D5-60BF-2237-0EF5-A459ECEA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B696652-A0F0-D251-D932-32B05FBB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5F58DCF-FBD1-635C-6C87-B5C498DB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41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F1427B-C707-856A-5F50-119C4A3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5B5A4A-4910-6F6A-F159-DC38992D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747B540-95F3-F514-099A-127A6CE0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510FA8-C298-BE80-9D1F-3FF991D6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13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4D2F986-121D-EB49-18C9-0A1D7FAF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8240FDB-B297-C9FA-0CC0-2D08920E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0330C7-A128-4B69-9297-21BC4916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02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95953F-4666-877B-78F8-37957AEF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87BF7C-1EF6-3F66-57A3-C3E5677B3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DD58AE-2D46-1362-CB14-05DB2A6D5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7757CC-5E9E-C771-E35D-962D38875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908A55A-A83F-6731-8985-0B4BE4A4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827E9D-86C8-FE88-D9D0-1FD875ED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158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076889-1DDB-E09A-ED99-05940870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615DF63-4291-90C5-BDD1-2A1E5AEC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F8D36D-2B6A-9908-E4B4-3A20E478B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A99F5A-3290-CA80-C8FE-4582D62F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1465F3-05ED-4E8E-F5B3-5822FDFF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9E1873-AA9D-DC12-BA3C-434A560E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559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22FDE15-C264-AE70-C723-4C926431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E7FFBF-67F8-05FE-9483-2255E1DED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FAEE29-C657-F115-1682-49BADD5AF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C5B2D-8211-4622-B256-D239D20BD061}" type="datetimeFigureOut">
              <a:rPr lang="it-IT" smtClean="0"/>
              <a:t>10/11/2024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8914A8-C9B6-F64B-FACC-8ACF249B9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24ACF0-6BB4-1222-8AB0-7266EF167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237ADA-328D-4FD4-8BF9-4822ABFEC8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97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4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304800" dist="3175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CE3510-B8E3-6E79-CA87-85257739F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620" y="3189569"/>
            <a:ext cx="6526572" cy="23042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 b="1" kern="1200" dirty="0">
                <a:solidFill>
                  <a:srgbClr val="19325C"/>
                </a:solidFill>
                <a:latin typeface="Aptos ExtraBold" panose="020F0502020204030204" pitchFamily="34" charset="0"/>
              </a:rPr>
              <a:t>TECNOLOGIE WEB</a:t>
            </a:r>
          </a:p>
        </p:txBody>
      </p:sp>
      <p:pic>
        <p:nvPicPr>
          <p:cNvPr id="5" name="Immagine 4" descr="Immagine che contiene testo, logo, Carattere, simbolo&#10;&#10;Descrizione generata automaticamente">
            <a:extLst>
              <a:ext uri="{FF2B5EF4-FFF2-40B4-BE49-F238E27FC236}">
                <a16:creationId xmlns:a16="http://schemas.microsoft.com/office/drawing/2014/main" id="{C6B86DBF-1CF7-FDB1-9FB8-6A606F02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0" y="663805"/>
            <a:ext cx="6032738" cy="245834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EC70AE7F-EE82-FA70-ED48-7E0639237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5812" y="452483"/>
            <a:ext cx="4011972" cy="547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b="1" dirty="0">
                <a:solidFill>
                  <a:srgbClr val="19325C"/>
                </a:solidFill>
              </a:rPr>
              <a:t>Proponenti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De Vivo Giuseppe (2748)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Mucchetti Giorgio Simone (2809)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Pirozzi Francesco (2860)</a:t>
            </a:r>
          </a:p>
        </p:txBody>
      </p:sp>
    </p:spTree>
    <p:extLst>
      <p:ext uri="{BB962C8B-B14F-4D97-AF65-F5344CB8AC3E}">
        <p14:creationId xmlns:p14="http://schemas.microsoft.com/office/powerpoint/2010/main" val="384148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logo, simbolo, Carattere, Elementi grafici&#10;&#10;Descrizione generata automaticamente">
            <a:extLst>
              <a:ext uri="{FF2B5EF4-FFF2-40B4-BE49-F238E27FC236}">
                <a16:creationId xmlns:a16="http://schemas.microsoft.com/office/drawing/2014/main" id="{A52A745C-EE6E-05C6-D874-5F73D4D30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93572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9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acqua, lago, veicolo&#10;&#10;Descrizione generata automaticamente">
            <a:extLst>
              <a:ext uri="{FF2B5EF4-FFF2-40B4-BE49-F238E27FC236}">
                <a16:creationId xmlns:a16="http://schemas.microsoft.com/office/drawing/2014/main" id="{7D7291BD-F848-D50F-5058-B56C1C18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" y="907143"/>
            <a:ext cx="6304852" cy="2227203"/>
          </a:xfrm>
          <a:prstGeom prst="rect">
            <a:avLst/>
          </a:prstGeom>
        </p:spPr>
      </p:pic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EF1131C-4BF5-4E61-12A8-D77CBCD49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92" y="2493549"/>
            <a:ext cx="6547104" cy="2284522"/>
          </a:xfrm>
          <a:prstGeom prst="rect">
            <a:avLst/>
          </a:prstGeom>
        </p:spPr>
      </p:pic>
      <p:pic>
        <p:nvPicPr>
          <p:cNvPr id="9" name="Immagine 8" descr="Immagine che contiene testo, schermata, uomo, vestiti&#10;&#10;Descrizione generata automaticamente">
            <a:extLst>
              <a:ext uri="{FF2B5EF4-FFF2-40B4-BE49-F238E27FC236}">
                <a16:creationId xmlns:a16="http://schemas.microsoft.com/office/drawing/2014/main" id="{B66BF3F6-EF46-AB91-65B3-73D1FDB79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4137273"/>
            <a:ext cx="6222556" cy="272072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BB6BB94-BCCF-0CAB-6A75-59E6C0C2BCF2}"/>
              </a:ext>
            </a:extLst>
          </p:cNvPr>
          <p:cNvSpPr txBox="1"/>
          <p:nvPr/>
        </p:nvSpPr>
        <p:spPr>
          <a:xfrm>
            <a:off x="4613910" y="59677"/>
            <a:ext cx="2964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15F9A"/>
                </a:solidFill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83005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E749E8D3-E6C4-8091-CFAF-66C57510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91" y="4114800"/>
            <a:ext cx="10008489" cy="2617360"/>
          </a:xfrm>
          <a:prstGeom prst="rect">
            <a:avLst/>
          </a:prstGeom>
        </p:spPr>
      </p:pic>
      <p:pic>
        <p:nvPicPr>
          <p:cNvPr id="9" name="Immagine 8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F59C2197-471D-CDD5-E337-CDF8F0BA1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2" y="848624"/>
            <a:ext cx="8213216" cy="32661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BEB65F-1EE1-2C70-9CED-D26EDABF49E2}"/>
              </a:ext>
            </a:extLst>
          </p:cNvPr>
          <p:cNvSpPr txBox="1"/>
          <p:nvPr/>
        </p:nvSpPr>
        <p:spPr>
          <a:xfrm>
            <a:off x="4692396" y="125840"/>
            <a:ext cx="2807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15F9A"/>
                </a:solidFill>
              </a:rPr>
              <a:t>CATALOGO</a:t>
            </a:r>
          </a:p>
        </p:txBody>
      </p:sp>
    </p:spTree>
    <p:extLst>
      <p:ext uri="{BB962C8B-B14F-4D97-AF65-F5344CB8AC3E}">
        <p14:creationId xmlns:p14="http://schemas.microsoft.com/office/powerpoint/2010/main" val="1423578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vestiti, persona, aria aperta, testo&#10;&#10;Descrizione generata automaticamente">
            <a:extLst>
              <a:ext uri="{FF2B5EF4-FFF2-40B4-BE49-F238E27FC236}">
                <a16:creationId xmlns:a16="http://schemas.microsoft.com/office/drawing/2014/main" id="{A159E13C-5B38-8F8A-2F69-2A73CDF2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1" y="2176573"/>
            <a:ext cx="6644829" cy="2163515"/>
          </a:xfrm>
          <a:prstGeom prst="rect">
            <a:avLst/>
          </a:prstGeom>
        </p:spPr>
      </p:pic>
      <p:pic>
        <p:nvPicPr>
          <p:cNvPr id="15" name="Immagine 14" descr="Immagine che contiene vestiti, persona, donna, aria aperta&#10;&#10;Descrizione generata automaticamente">
            <a:extLst>
              <a:ext uri="{FF2B5EF4-FFF2-40B4-BE49-F238E27FC236}">
                <a16:creationId xmlns:a16="http://schemas.microsoft.com/office/drawing/2014/main" id="{3CAD317D-A260-7685-16CA-54F0BA96D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4523822"/>
            <a:ext cx="6512052" cy="208124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353EDF6-2F9F-BB00-3BE2-B102F5B98332}"/>
              </a:ext>
            </a:extLst>
          </p:cNvPr>
          <p:cNvSpPr txBox="1"/>
          <p:nvPr/>
        </p:nvSpPr>
        <p:spPr>
          <a:xfrm>
            <a:off x="4706112" y="82296"/>
            <a:ext cx="2779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15F9A"/>
                </a:solidFill>
              </a:rPr>
              <a:t>CHI SIAMO</a:t>
            </a:r>
          </a:p>
        </p:txBody>
      </p:sp>
      <p:pic>
        <p:nvPicPr>
          <p:cNvPr id="18" name="Immagine 17" descr="Immagine che contiene testo, schermata, Carattere, informazione&#10;&#10;Descrizione generata automaticamente">
            <a:extLst>
              <a:ext uri="{FF2B5EF4-FFF2-40B4-BE49-F238E27FC236}">
                <a16:creationId xmlns:a16="http://schemas.microsoft.com/office/drawing/2014/main" id="{BE84B1A5-4E02-D0B5-22CB-C56A16121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3" y="1048813"/>
            <a:ext cx="4648200" cy="20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91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biglietto da visita, Carattere&#10;&#10;Descrizione generata automaticamente">
            <a:extLst>
              <a:ext uri="{FF2B5EF4-FFF2-40B4-BE49-F238E27FC236}">
                <a16:creationId xmlns:a16="http://schemas.microsoft.com/office/drawing/2014/main" id="{579935DA-742D-220A-0A45-6C941979A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72" y="3504876"/>
            <a:ext cx="8726424" cy="3353124"/>
          </a:xfrm>
          <a:prstGeom prst="rect">
            <a:avLst/>
          </a:prstGeom>
        </p:spPr>
      </p:pic>
      <p:pic>
        <p:nvPicPr>
          <p:cNvPr id="9" name="Immagine 8" descr="Immagine che contiene testo, schermata, Sistema operativo, design&#10;&#10;Descrizione generata automaticamente">
            <a:extLst>
              <a:ext uri="{FF2B5EF4-FFF2-40B4-BE49-F238E27FC236}">
                <a16:creationId xmlns:a16="http://schemas.microsoft.com/office/drawing/2014/main" id="{3FDEC2B5-AFD0-68BD-6049-516ADA51C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830596"/>
            <a:ext cx="7836408" cy="32458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3ABE2F-47B4-0EE8-4C5C-546217225486}"/>
              </a:ext>
            </a:extLst>
          </p:cNvPr>
          <p:cNvSpPr txBox="1"/>
          <p:nvPr/>
        </p:nvSpPr>
        <p:spPr>
          <a:xfrm>
            <a:off x="4843272" y="36576"/>
            <a:ext cx="2505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15F9A"/>
                </a:solidFill>
              </a:rPr>
              <a:t>CONTATTI</a:t>
            </a:r>
          </a:p>
        </p:txBody>
      </p:sp>
    </p:spTree>
    <p:extLst>
      <p:ext uri="{BB962C8B-B14F-4D97-AF65-F5344CB8AC3E}">
        <p14:creationId xmlns:p14="http://schemas.microsoft.com/office/powerpoint/2010/main" val="3237367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6E3D048-2D5B-752E-57C7-7DB1E484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magine 16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C5B8A9CC-1C68-56AA-86F6-E0C680151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520"/>
            <a:ext cx="12192000" cy="44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1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620E7C17-6B0E-DCEC-2D7E-7157ADFA4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18" y="1170434"/>
            <a:ext cx="8275470" cy="2990087"/>
          </a:xfrm>
          <a:prstGeom prst="rect">
            <a:avLst/>
          </a:prstGeom>
        </p:spPr>
      </p:pic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C01086A7-9CB7-D15A-D67D-3C3B7DF90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18" y="4160521"/>
            <a:ext cx="8275470" cy="218927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C90D5A-A403-A11D-FF67-E0BF26A256FB}"/>
              </a:ext>
            </a:extLst>
          </p:cNvPr>
          <p:cNvSpPr txBox="1"/>
          <p:nvPr/>
        </p:nvSpPr>
        <p:spPr>
          <a:xfrm>
            <a:off x="4447201" y="292608"/>
            <a:ext cx="3575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15F9A"/>
                </a:solidFill>
              </a:rPr>
              <a:t>NAUTICA 2026</a:t>
            </a:r>
          </a:p>
        </p:txBody>
      </p:sp>
    </p:spTree>
    <p:extLst>
      <p:ext uri="{BB962C8B-B14F-4D97-AF65-F5344CB8AC3E}">
        <p14:creationId xmlns:p14="http://schemas.microsoft.com/office/powerpoint/2010/main" val="299187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DC7157-35DC-7CFC-40D2-450C58FE04F9}"/>
              </a:ext>
            </a:extLst>
          </p:cNvPr>
          <p:cNvSpPr txBox="1"/>
          <p:nvPr/>
        </p:nvSpPr>
        <p:spPr>
          <a:xfrm>
            <a:off x="2886456" y="2151727"/>
            <a:ext cx="6419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kern="1200" dirty="0">
                <a:solidFill>
                  <a:srgbClr val="19325C"/>
                </a:solidFill>
                <a:latin typeface="Aptos ExtraBold" panose="020F0502020204030204" pitchFamily="34" charset="0"/>
              </a:rPr>
              <a:t>THANKS FOR WATCHING!</a:t>
            </a:r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416483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7A9C0-2E21-09EC-6F74-47970C14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solidFill>
                  <a:srgbClr val="19325C"/>
                </a:solidFill>
              </a:rPr>
              <a:t>E – commerce per prodotti nautici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EEB306-F4A3-5C78-9DEF-45A4E3BD1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528"/>
            <a:ext cx="10515600" cy="4691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u="sng" dirty="0">
                <a:solidFill>
                  <a:srgbClr val="19325C"/>
                </a:solidFill>
              </a:rPr>
              <a:t>Obiettivi</a:t>
            </a:r>
          </a:p>
          <a:p>
            <a:pPr marL="0" indent="0">
              <a:buNone/>
            </a:pPr>
            <a:r>
              <a:rPr lang="it-IT" sz="2400" dirty="0"/>
              <a:t>Il progetto si concentra sulla progettazione e lo sviluppo di un sistema software completo per la gestione di un e-commerce specializzato nella vendita di articoli nautici. Il sistema offre una piattaforma completa per:</a:t>
            </a:r>
          </a:p>
          <a:p>
            <a:r>
              <a:rPr lang="it-IT" sz="2400" dirty="0"/>
              <a:t>La vendita online di prodotti nautici</a:t>
            </a:r>
          </a:p>
          <a:p>
            <a:r>
              <a:rPr lang="it-IT" sz="2400" dirty="0"/>
              <a:t>La gestione del catalogo</a:t>
            </a:r>
          </a:p>
          <a:p>
            <a:r>
              <a:rPr lang="it-IT" sz="2400" dirty="0"/>
              <a:t>L'elaborazione degli ordini</a:t>
            </a:r>
          </a:p>
          <a:p>
            <a:r>
              <a:rPr lang="it-IT" sz="2400" dirty="0"/>
              <a:t>La gestione degli utenti</a:t>
            </a:r>
          </a:p>
          <a:p>
            <a:r>
              <a:rPr lang="it-IT" sz="2400" dirty="0"/>
              <a:t>La gestione delle spedizioni</a:t>
            </a:r>
          </a:p>
          <a:p>
            <a:pPr marL="0" indent="0">
              <a:buNone/>
            </a:pPr>
            <a:r>
              <a:rPr lang="it-IT" sz="2400" dirty="0"/>
              <a:t>Il sito offre un'esperienza di shopping online intuitiva e sicura per gli appassionati di attività nautiche. </a:t>
            </a:r>
          </a:p>
        </p:txBody>
      </p:sp>
    </p:spTree>
    <p:extLst>
      <p:ext uri="{BB962C8B-B14F-4D97-AF65-F5344CB8AC3E}">
        <p14:creationId xmlns:p14="http://schemas.microsoft.com/office/powerpoint/2010/main" val="206534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log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38F11DC5-6117-5023-F85D-8E85EB935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93572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4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iagramma, disegno, linea, origami&#10;&#10;Descrizione generata automaticamente">
            <a:extLst>
              <a:ext uri="{FF2B5EF4-FFF2-40B4-BE49-F238E27FC236}">
                <a16:creationId xmlns:a16="http://schemas.microsoft.com/office/drawing/2014/main" id="{33074279-BA87-1BFD-AA0B-8229B0C9D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4" y="522901"/>
            <a:ext cx="10763331" cy="58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0D6FBC12-A032-2939-3114-3F96D6DFF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0" y="321734"/>
            <a:ext cx="5164747" cy="2905170"/>
          </a:xfrm>
          <a:prstGeom prst="rect">
            <a:avLst/>
          </a:prstGeom>
        </p:spPr>
      </p:pic>
      <p:pic>
        <p:nvPicPr>
          <p:cNvPr id="15" name="Immagine 14" descr="Immagine che contiene diagramma, linea, cerchio, Simmetria&#10;&#10;Descrizione generata automaticamente">
            <a:extLst>
              <a:ext uri="{FF2B5EF4-FFF2-40B4-BE49-F238E27FC236}">
                <a16:creationId xmlns:a16="http://schemas.microsoft.com/office/drawing/2014/main" id="{55A41870-8E4A-8FDD-9D4C-B71E5E758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1" y="3631096"/>
            <a:ext cx="5081723" cy="27605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ED1EFDA-B762-A5B5-D097-E4015211A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42" y="321734"/>
            <a:ext cx="4006148" cy="60699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18A6F5D-4BE3-D03E-516C-253B29F775D5}"/>
              </a:ext>
            </a:extLst>
          </p:cNvPr>
          <p:cNvSpPr/>
          <p:nvPr/>
        </p:nvSpPr>
        <p:spPr>
          <a:xfrm>
            <a:off x="658368" y="1106424"/>
            <a:ext cx="509142" cy="246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CABBA66-3C7D-DA81-9286-4D414CC93839}"/>
              </a:ext>
            </a:extLst>
          </p:cNvPr>
          <p:cNvSpPr/>
          <p:nvPr/>
        </p:nvSpPr>
        <p:spPr>
          <a:xfrm>
            <a:off x="3273552" y="1106424"/>
            <a:ext cx="722376" cy="246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1A4B584-D742-208B-470D-BD2D4039EC8F}"/>
              </a:ext>
            </a:extLst>
          </p:cNvPr>
          <p:cNvCxnSpPr>
            <a:cxnSpLocks/>
          </p:cNvCxnSpPr>
          <p:nvPr/>
        </p:nvCxnSpPr>
        <p:spPr>
          <a:xfrm>
            <a:off x="643128" y="1353312"/>
            <a:ext cx="79248" cy="36182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E43F297-DA52-B92F-0ABC-A66050B49129}"/>
              </a:ext>
            </a:extLst>
          </p:cNvPr>
          <p:cNvCxnSpPr>
            <a:cxnSpLocks/>
          </p:cNvCxnSpPr>
          <p:nvPr/>
        </p:nvCxnSpPr>
        <p:spPr>
          <a:xfrm flipH="1">
            <a:off x="2255646" y="1353312"/>
            <a:ext cx="1081914" cy="22777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49F0767A-CBE2-5E8B-9938-A8931FA121C2}"/>
              </a:ext>
            </a:extLst>
          </p:cNvPr>
          <p:cNvSpPr/>
          <p:nvPr/>
        </p:nvSpPr>
        <p:spPr>
          <a:xfrm>
            <a:off x="722376" y="1947672"/>
            <a:ext cx="586418" cy="190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004C064F-1FDE-4BFD-39F1-DA096D5B34B7}"/>
              </a:ext>
            </a:extLst>
          </p:cNvPr>
          <p:cNvSpPr/>
          <p:nvPr/>
        </p:nvSpPr>
        <p:spPr>
          <a:xfrm>
            <a:off x="3337560" y="1947672"/>
            <a:ext cx="876622" cy="190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E9B4685E-FDFA-9FCB-B479-7CD61FA7B11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308794" y="2042837"/>
            <a:ext cx="2905388" cy="29287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4818F7C6-4B68-7C8A-99F1-9FBE8C7A7BE0}"/>
              </a:ext>
            </a:extLst>
          </p:cNvPr>
          <p:cNvCxnSpPr/>
          <p:nvPr/>
        </p:nvCxnSpPr>
        <p:spPr>
          <a:xfrm>
            <a:off x="4214182" y="2138002"/>
            <a:ext cx="924746" cy="21871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961F2B63-8770-601C-B759-BFE738382E40}"/>
              </a:ext>
            </a:extLst>
          </p:cNvPr>
          <p:cNvSpPr/>
          <p:nvPr/>
        </p:nvSpPr>
        <p:spPr>
          <a:xfrm>
            <a:off x="722376" y="4971539"/>
            <a:ext cx="868680" cy="533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397A1B24-50B4-D16D-87C0-E81893BA77D3}"/>
              </a:ext>
            </a:extLst>
          </p:cNvPr>
          <p:cNvSpPr/>
          <p:nvPr/>
        </p:nvSpPr>
        <p:spPr>
          <a:xfrm>
            <a:off x="1167510" y="3631095"/>
            <a:ext cx="1152144" cy="533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DDDD4F61-6789-E072-9ED0-AC908AA26D32}"/>
              </a:ext>
            </a:extLst>
          </p:cNvPr>
          <p:cNvSpPr/>
          <p:nvPr/>
        </p:nvSpPr>
        <p:spPr>
          <a:xfrm>
            <a:off x="4069080" y="4971539"/>
            <a:ext cx="1267968" cy="624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F30E1F95-7693-3218-B065-394233FE6454}"/>
              </a:ext>
            </a:extLst>
          </p:cNvPr>
          <p:cNvSpPr/>
          <p:nvPr/>
        </p:nvSpPr>
        <p:spPr>
          <a:xfrm>
            <a:off x="3995928" y="4325113"/>
            <a:ext cx="1609344" cy="527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97E318D-3715-52F2-12DC-AA017A90C4ED}"/>
              </a:ext>
            </a:extLst>
          </p:cNvPr>
          <p:cNvSpPr/>
          <p:nvPr/>
        </p:nvSpPr>
        <p:spPr>
          <a:xfrm>
            <a:off x="3456432" y="3763940"/>
            <a:ext cx="1202758" cy="442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7E51AF13-8AC7-1AB0-188C-C8DA184EC94B}"/>
              </a:ext>
            </a:extLst>
          </p:cNvPr>
          <p:cNvSpPr/>
          <p:nvPr/>
        </p:nvSpPr>
        <p:spPr>
          <a:xfrm>
            <a:off x="7488936" y="3322069"/>
            <a:ext cx="804672" cy="309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93BFAAD4-91F0-EF60-8640-0360C748A4C7}"/>
              </a:ext>
            </a:extLst>
          </p:cNvPr>
          <p:cNvCxnSpPr>
            <a:stCxn id="48" idx="3"/>
          </p:cNvCxnSpPr>
          <p:nvPr/>
        </p:nvCxnSpPr>
        <p:spPr>
          <a:xfrm flipV="1">
            <a:off x="4659190" y="3547872"/>
            <a:ext cx="2829746" cy="4373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30154388-94C6-87B5-B7FD-BA79D1B80D16}"/>
              </a:ext>
            </a:extLst>
          </p:cNvPr>
          <p:cNvSpPr/>
          <p:nvPr/>
        </p:nvSpPr>
        <p:spPr>
          <a:xfrm>
            <a:off x="795528" y="4259409"/>
            <a:ext cx="838200" cy="477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0BEE6386-3F69-7F0D-7376-B6C4103C51F9}"/>
              </a:ext>
            </a:extLst>
          </p:cNvPr>
          <p:cNvCxnSpPr>
            <a:cxnSpLocks/>
          </p:cNvCxnSpPr>
          <p:nvPr/>
        </p:nvCxnSpPr>
        <p:spPr>
          <a:xfrm>
            <a:off x="1578864" y="4736592"/>
            <a:ext cx="2901696" cy="1811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ttangolo 56">
            <a:extLst>
              <a:ext uri="{FF2B5EF4-FFF2-40B4-BE49-F238E27FC236}">
                <a16:creationId xmlns:a16="http://schemas.microsoft.com/office/drawing/2014/main" id="{4327CD52-B220-7FA8-F03E-C8A350ED39BD}"/>
              </a:ext>
            </a:extLst>
          </p:cNvPr>
          <p:cNvSpPr/>
          <p:nvPr/>
        </p:nvSpPr>
        <p:spPr>
          <a:xfrm>
            <a:off x="7571232" y="2496312"/>
            <a:ext cx="54864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FDDDF0FA-C4B5-4B2A-D8D7-A5569F71235F}"/>
              </a:ext>
            </a:extLst>
          </p:cNvPr>
          <p:cNvCxnSpPr>
            <a:cxnSpLocks/>
          </p:cNvCxnSpPr>
          <p:nvPr/>
        </p:nvCxnSpPr>
        <p:spPr>
          <a:xfrm flipV="1">
            <a:off x="4467292" y="2724912"/>
            <a:ext cx="3103940" cy="3857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16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435F4CC-0938-AB10-3742-6F70668D6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8" y="1202436"/>
            <a:ext cx="4067595" cy="1853845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diagramma, disegno, testo&#10;&#10;Descrizione generata automaticamente">
            <a:extLst>
              <a:ext uri="{FF2B5EF4-FFF2-40B4-BE49-F238E27FC236}">
                <a16:creationId xmlns:a16="http://schemas.microsoft.com/office/drawing/2014/main" id="{9F32F9CE-F291-C80B-1D97-EA4BAE8A5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93" y="1483565"/>
            <a:ext cx="5100066" cy="3991356"/>
          </a:xfrm>
          <a:prstGeom prst="rect">
            <a:avLst/>
          </a:prstGeom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02F2D7F-ADB2-1BAD-141A-41B3C9249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5" y="3578674"/>
            <a:ext cx="3361943" cy="2726254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907FA8F-6072-A2D2-835C-73B2AF35361C}"/>
              </a:ext>
            </a:extLst>
          </p:cNvPr>
          <p:cNvSpPr/>
          <p:nvPr/>
        </p:nvSpPr>
        <p:spPr>
          <a:xfrm>
            <a:off x="1984248" y="1202436"/>
            <a:ext cx="978408" cy="214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42BF3F7-7519-E47D-85C8-C7980BF2A0C0}"/>
              </a:ext>
            </a:extLst>
          </p:cNvPr>
          <p:cNvSpPr/>
          <p:nvPr/>
        </p:nvSpPr>
        <p:spPr>
          <a:xfrm>
            <a:off x="7900416" y="1483565"/>
            <a:ext cx="1316736" cy="537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1FBFF05-FDEE-9CCE-DC1F-DC7CD34A13DD}"/>
              </a:ext>
            </a:extLst>
          </p:cNvPr>
          <p:cNvCxnSpPr/>
          <p:nvPr/>
        </p:nvCxnSpPr>
        <p:spPr>
          <a:xfrm>
            <a:off x="2974848" y="1202436"/>
            <a:ext cx="4925568" cy="2811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190C0F03-7216-0F58-9F66-BD380DCCA2FE}"/>
              </a:ext>
            </a:extLst>
          </p:cNvPr>
          <p:cNvSpPr/>
          <p:nvPr/>
        </p:nvSpPr>
        <p:spPr>
          <a:xfrm>
            <a:off x="1261872" y="3578674"/>
            <a:ext cx="2776728" cy="372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D7AE504-56C5-E898-3914-19258DA02119}"/>
              </a:ext>
            </a:extLst>
          </p:cNvPr>
          <p:cNvSpPr/>
          <p:nvPr/>
        </p:nvSpPr>
        <p:spPr>
          <a:xfrm>
            <a:off x="2212848" y="4032504"/>
            <a:ext cx="923544" cy="256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284C969-D6F9-858E-DBED-CF8665B62D7D}"/>
              </a:ext>
            </a:extLst>
          </p:cNvPr>
          <p:cNvSpPr/>
          <p:nvPr/>
        </p:nvSpPr>
        <p:spPr>
          <a:xfrm>
            <a:off x="9125712" y="2121408"/>
            <a:ext cx="969264" cy="537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8001BD9-E07D-5AC7-7135-5912E3D1B435}"/>
              </a:ext>
            </a:extLst>
          </p:cNvPr>
          <p:cNvSpPr/>
          <p:nvPr/>
        </p:nvSpPr>
        <p:spPr>
          <a:xfrm>
            <a:off x="6291072" y="1673352"/>
            <a:ext cx="1481328" cy="448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C450957-A8ED-816D-3002-97C8F890DDE3}"/>
              </a:ext>
            </a:extLst>
          </p:cNvPr>
          <p:cNvCxnSpPr/>
          <p:nvPr/>
        </p:nvCxnSpPr>
        <p:spPr>
          <a:xfrm flipV="1">
            <a:off x="4038600" y="2121408"/>
            <a:ext cx="2708909" cy="15270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97239E0-3580-4999-7B95-08AD66A364C5}"/>
              </a:ext>
            </a:extLst>
          </p:cNvPr>
          <p:cNvCxnSpPr>
            <a:cxnSpLocks/>
          </p:cNvCxnSpPr>
          <p:nvPr/>
        </p:nvCxnSpPr>
        <p:spPr>
          <a:xfrm flipV="1">
            <a:off x="3136392" y="2587752"/>
            <a:ext cx="5989320" cy="16276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11F9D606-430D-A346-4995-98DB0F74647E}"/>
              </a:ext>
            </a:extLst>
          </p:cNvPr>
          <p:cNvSpPr/>
          <p:nvPr/>
        </p:nvSpPr>
        <p:spPr>
          <a:xfrm>
            <a:off x="6747509" y="4910328"/>
            <a:ext cx="951739" cy="5645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82062BA-4683-11C8-3E2F-0FC2E3E1BEDA}"/>
              </a:ext>
            </a:extLst>
          </p:cNvPr>
          <p:cNvSpPr/>
          <p:nvPr/>
        </p:nvSpPr>
        <p:spPr>
          <a:xfrm>
            <a:off x="7900416" y="4937760"/>
            <a:ext cx="1106424" cy="537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9DC21D7-976D-23B0-93D2-144F58DC407A}"/>
              </a:ext>
            </a:extLst>
          </p:cNvPr>
          <p:cNvSpPr/>
          <p:nvPr/>
        </p:nvSpPr>
        <p:spPr>
          <a:xfrm>
            <a:off x="1655064" y="4737778"/>
            <a:ext cx="1965960" cy="546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68FC472-AD5D-8D81-EF8D-CCE147C9B434}"/>
              </a:ext>
            </a:extLst>
          </p:cNvPr>
          <p:cNvSpPr/>
          <p:nvPr/>
        </p:nvSpPr>
        <p:spPr>
          <a:xfrm>
            <a:off x="1746504" y="5319571"/>
            <a:ext cx="1810512" cy="413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44E1E1BA-783A-D00E-B7DA-B60B32A45DEE}"/>
              </a:ext>
            </a:extLst>
          </p:cNvPr>
          <p:cNvCxnSpPr/>
          <p:nvPr/>
        </p:nvCxnSpPr>
        <p:spPr>
          <a:xfrm flipV="1">
            <a:off x="3557016" y="5319571"/>
            <a:ext cx="3190493" cy="3359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CEFFC38-75CA-0E0F-DE8F-3F603DEB0FDC}"/>
              </a:ext>
            </a:extLst>
          </p:cNvPr>
          <p:cNvCxnSpPr/>
          <p:nvPr/>
        </p:nvCxnSpPr>
        <p:spPr>
          <a:xfrm>
            <a:off x="1655064" y="5284114"/>
            <a:ext cx="0" cy="1089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ADA47E16-1D2A-AD09-3DB1-88686C857427}"/>
              </a:ext>
            </a:extLst>
          </p:cNvPr>
          <p:cNvCxnSpPr>
            <a:cxnSpLocks/>
          </p:cNvCxnSpPr>
          <p:nvPr/>
        </p:nvCxnSpPr>
        <p:spPr>
          <a:xfrm flipV="1">
            <a:off x="1655064" y="5474921"/>
            <a:ext cx="6629400" cy="8984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32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03F45A1-912E-2B8E-4B92-4AFF02A33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5" y="738000"/>
            <a:ext cx="4172712" cy="5382001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FB0F905-96AC-0054-8E2B-1933D0B0E1F5}"/>
              </a:ext>
            </a:extLst>
          </p:cNvPr>
          <p:cNvSpPr/>
          <p:nvPr/>
        </p:nvSpPr>
        <p:spPr>
          <a:xfrm>
            <a:off x="7534655" y="2697480"/>
            <a:ext cx="1737361" cy="41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7F6C39B-1A35-E292-17FE-B8996DB48A92}"/>
              </a:ext>
            </a:extLst>
          </p:cNvPr>
          <p:cNvSpPr/>
          <p:nvPr/>
        </p:nvSpPr>
        <p:spPr>
          <a:xfrm>
            <a:off x="7534655" y="3429000"/>
            <a:ext cx="3995929" cy="676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DD6A4BE-57DF-BA8C-D4EC-31C69AC3140A}"/>
              </a:ext>
            </a:extLst>
          </p:cNvPr>
          <p:cNvSpPr/>
          <p:nvPr/>
        </p:nvSpPr>
        <p:spPr>
          <a:xfrm>
            <a:off x="7598664" y="4871087"/>
            <a:ext cx="3995929" cy="118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 descr="Immagine che contiene diagramma, cerchio, linea, disegno&#10;&#10;Descrizione generata automaticamente">
            <a:extLst>
              <a:ext uri="{FF2B5EF4-FFF2-40B4-BE49-F238E27FC236}">
                <a16:creationId xmlns:a16="http://schemas.microsoft.com/office/drawing/2014/main" id="{BE36BFDA-6D72-CE5E-7FC8-B9B42D4A0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3" y="1437696"/>
            <a:ext cx="6763694" cy="4163006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D054A61E-923B-5E94-B8FD-0D8112B50023}"/>
              </a:ext>
            </a:extLst>
          </p:cNvPr>
          <p:cNvSpPr/>
          <p:nvPr/>
        </p:nvSpPr>
        <p:spPr>
          <a:xfrm>
            <a:off x="4306824" y="2414016"/>
            <a:ext cx="2423160" cy="603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97D4EAB-7DA3-7A45-00C8-8474FE36050B}"/>
              </a:ext>
            </a:extLst>
          </p:cNvPr>
          <p:cNvSpPr/>
          <p:nvPr/>
        </p:nvSpPr>
        <p:spPr>
          <a:xfrm>
            <a:off x="3044952" y="5001768"/>
            <a:ext cx="1508760" cy="512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BFC090F-FD83-B87A-DDBE-691F9E170DF1}"/>
              </a:ext>
            </a:extLst>
          </p:cNvPr>
          <p:cNvSpPr/>
          <p:nvPr/>
        </p:nvSpPr>
        <p:spPr>
          <a:xfrm>
            <a:off x="5248656" y="3993840"/>
            <a:ext cx="1999671" cy="468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3D01AD9A-110C-EB97-E2DB-17A109312E1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729984" y="2697480"/>
            <a:ext cx="804671" cy="2057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FAFF7D98-5C6D-83BF-2A17-A5A5FB312CE7}"/>
              </a:ext>
            </a:extLst>
          </p:cNvPr>
          <p:cNvCxnSpPr>
            <a:cxnSpLocks/>
          </p:cNvCxnSpPr>
          <p:nvPr/>
        </p:nvCxnSpPr>
        <p:spPr>
          <a:xfrm>
            <a:off x="6867144" y="4462272"/>
            <a:ext cx="731520" cy="5394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DA8073C2-2713-A555-8A64-AE0DB2AB2239}"/>
              </a:ext>
            </a:extLst>
          </p:cNvPr>
          <p:cNvCxnSpPr>
            <a:cxnSpLocks/>
          </p:cNvCxnSpPr>
          <p:nvPr/>
        </p:nvCxnSpPr>
        <p:spPr>
          <a:xfrm flipH="1">
            <a:off x="4553712" y="4105656"/>
            <a:ext cx="4325112" cy="1408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0D24B58-3CD7-B8AF-5408-2628626CB69F}"/>
              </a:ext>
            </a:extLst>
          </p:cNvPr>
          <p:cNvSpPr txBox="1"/>
          <p:nvPr/>
        </p:nvSpPr>
        <p:spPr>
          <a:xfrm>
            <a:off x="4389119" y="13738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 - ORDINE</a:t>
            </a:r>
          </a:p>
        </p:txBody>
      </p:sp>
    </p:spTree>
    <p:extLst>
      <p:ext uri="{BB962C8B-B14F-4D97-AF65-F5344CB8AC3E}">
        <p14:creationId xmlns:p14="http://schemas.microsoft.com/office/powerpoint/2010/main" val="25000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1F727C8-0D96-82CD-9B5A-CEAD02DA4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56" y="1019955"/>
            <a:ext cx="6321260" cy="4484733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F7D2A826-30B0-C1B2-EAE3-BCF491ACB146}"/>
              </a:ext>
            </a:extLst>
          </p:cNvPr>
          <p:cNvSpPr/>
          <p:nvPr/>
        </p:nvSpPr>
        <p:spPr>
          <a:xfrm>
            <a:off x="8101584" y="1755648"/>
            <a:ext cx="1399032" cy="292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000017E-4950-BB8D-40C1-4F335B0E5CC5}"/>
              </a:ext>
            </a:extLst>
          </p:cNvPr>
          <p:cNvSpPr/>
          <p:nvPr/>
        </p:nvSpPr>
        <p:spPr>
          <a:xfrm>
            <a:off x="9930384" y="2596896"/>
            <a:ext cx="585216" cy="356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A802A40-A19F-A64E-85F2-DDDE3A1D5CB2}"/>
              </a:ext>
            </a:extLst>
          </p:cNvPr>
          <p:cNvSpPr/>
          <p:nvPr/>
        </p:nvSpPr>
        <p:spPr>
          <a:xfrm>
            <a:off x="8951976" y="5065776"/>
            <a:ext cx="2767749" cy="438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 descr="Immagine che contiene diagramma, cerchio, linea, disegno&#10;&#10;Descrizione generata automaticamente">
            <a:extLst>
              <a:ext uri="{FF2B5EF4-FFF2-40B4-BE49-F238E27FC236}">
                <a16:creationId xmlns:a16="http://schemas.microsoft.com/office/drawing/2014/main" id="{E00D459D-2D24-36AB-920C-F2C772AB0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5" y="2953512"/>
            <a:ext cx="5007250" cy="3081927"/>
          </a:xfrm>
          <a:prstGeom prst="rect">
            <a:avLst/>
          </a:prstGeom>
        </p:spPr>
      </p:pic>
      <p:pic>
        <p:nvPicPr>
          <p:cNvPr id="40" name="Immagine 39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28D7766-C502-B81F-E2D2-A33342D14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1" y="789876"/>
            <a:ext cx="5227278" cy="1931543"/>
          </a:xfrm>
          <a:prstGeom prst="rect">
            <a:avLst/>
          </a:prstGeom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1528B0E1-E76D-096F-CEF8-B75965E35BBE}"/>
              </a:ext>
            </a:extLst>
          </p:cNvPr>
          <p:cNvSpPr/>
          <p:nvPr/>
        </p:nvSpPr>
        <p:spPr>
          <a:xfrm>
            <a:off x="3648456" y="4261104"/>
            <a:ext cx="1143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B006F020-1915-A4B8-EB9A-D33B96CD0547}"/>
              </a:ext>
            </a:extLst>
          </p:cNvPr>
          <p:cNvSpPr/>
          <p:nvPr/>
        </p:nvSpPr>
        <p:spPr>
          <a:xfrm>
            <a:off x="2249424" y="5504688"/>
            <a:ext cx="1133856" cy="530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705631BA-AEE2-3B46-E031-FEE068B7556B}"/>
              </a:ext>
            </a:extLst>
          </p:cNvPr>
          <p:cNvSpPr/>
          <p:nvPr/>
        </p:nvSpPr>
        <p:spPr>
          <a:xfrm>
            <a:off x="1362456" y="4136582"/>
            <a:ext cx="960120" cy="389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0567F34-EB82-E354-5CB6-ACA4410E60B7}"/>
              </a:ext>
            </a:extLst>
          </p:cNvPr>
          <p:cNvSpPr/>
          <p:nvPr/>
        </p:nvSpPr>
        <p:spPr>
          <a:xfrm>
            <a:off x="3209544" y="3699827"/>
            <a:ext cx="1837944" cy="369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948C477-9F86-C21A-BDED-31EEB6E55891}"/>
              </a:ext>
            </a:extLst>
          </p:cNvPr>
          <p:cNvSpPr/>
          <p:nvPr/>
        </p:nvSpPr>
        <p:spPr>
          <a:xfrm>
            <a:off x="391215" y="914400"/>
            <a:ext cx="1144977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DC094296-600F-1BC4-D636-EE7C6F094D27}"/>
              </a:ext>
            </a:extLst>
          </p:cNvPr>
          <p:cNvSpPr/>
          <p:nvPr/>
        </p:nvSpPr>
        <p:spPr>
          <a:xfrm>
            <a:off x="2962656" y="2943969"/>
            <a:ext cx="2295144" cy="567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893849A2-6987-646B-941B-697B2E530598}"/>
              </a:ext>
            </a:extLst>
          </p:cNvPr>
          <p:cNvSpPr/>
          <p:nvPr/>
        </p:nvSpPr>
        <p:spPr>
          <a:xfrm>
            <a:off x="391215" y="1344168"/>
            <a:ext cx="1080969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AAD839AE-5051-87CA-CBEF-940D79F0370F}"/>
              </a:ext>
            </a:extLst>
          </p:cNvPr>
          <p:cNvCxnSpPr>
            <a:cxnSpLocks/>
          </p:cNvCxnSpPr>
          <p:nvPr/>
        </p:nvCxnSpPr>
        <p:spPr>
          <a:xfrm flipV="1">
            <a:off x="3383280" y="5513832"/>
            <a:ext cx="5568696" cy="521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6718300D-8E71-A40D-A5F6-338F58A042AE}"/>
              </a:ext>
            </a:extLst>
          </p:cNvPr>
          <p:cNvCxnSpPr>
            <a:cxnSpLocks/>
          </p:cNvCxnSpPr>
          <p:nvPr/>
        </p:nvCxnSpPr>
        <p:spPr>
          <a:xfrm flipV="1">
            <a:off x="4791456" y="2953512"/>
            <a:ext cx="5138928" cy="1655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D802F480-69F2-5D55-657A-F54721B140FA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472184" y="1435608"/>
            <a:ext cx="1828800" cy="14852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20CB55E2-00E2-9FA9-C401-27BB9D485E93}"/>
              </a:ext>
            </a:extLst>
          </p:cNvPr>
          <p:cNvCxnSpPr>
            <a:cxnSpLocks/>
            <a:stCxn id="40" idx="1"/>
            <a:endCxn id="44" idx="1"/>
          </p:cNvCxnSpPr>
          <p:nvPr/>
        </p:nvCxnSpPr>
        <p:spPr>
          <a:xfrm>
            <a:off x="186001" y="1755648"/>
            <a:ext cx="3023543" cy="21288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CBB0E4F9-28B5-F699-DAC6-48EB14B8775A}"/>
              </a:ext>
            </a:extLst>
          </p:cNvPr>
          <p:cNvCxnSpPr>
            <a:cxnSpLocks/>
            <a:stCxn id="40" idx="1"/>
          </p:cNvCxnSpPr>
          <p:nvPr/>
        </p:nvCxnSpPr>
        <p:spPr>
          <a:xfrm flipV="1">
            <a:off x="186001" y="1092040"/>
            <a:ext cx="205214" cy="6636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BE514A5C-EDEE-1050-39BF-77CDA4A2F30F}"/>
              </a:ext>
            </a:extLst>
          </p:cNvPr>
          <p:cNvCxnSpPr>
            <a:cxnSpLocks/>
          </p:cNvCxnSpPr>
          <p:nvPr/>
        </p:nvCxnSpPr>
        <p:spPr>
          <a:xfrm>
            <a:off x="73693" y="3699827"/>
            <a:ext cx="1288763" cy="8264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85C91B5D-4A50-9E69-9EBA-33D4FDDA5A04}"/>
              </a:ext>
            </a:extLst>
          </p:cNvPr>
          <p:cNvCxnSpPr>
            <a:cxnSpLocks/>
          </p:cNvCxnSpPr>
          <p:nvPr/>
        </p:nvCxnSpPr>
        <p:spPr>
          <a:xfrm>
            <a:off x="73693" y="438912"/>
            <a:ext cx="0" cy="32609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FF919ABB-33B8-B60C-0D26-D035C916710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94561" y="461490"/>
            <a:ext cx="8007023" cy="1440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E9420507-0174-8511-89D0-4842E8079159}"/>
              </a:ext>
            </a:extLst>
          </p:cNvPr>
          <p:cNvSpPr txBox="1"/>
          <p:nvPr/>
        </p:nvSpPr>
        <p:spPr>
          <a:xfrm>
            <a:off x="4256532" y="109089"/>
            <a:ext cx="3104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POST - ORDINE</a:t>
            </a:r>
          </a:p>
        </p:txBody>
      </p:sp>
    </p:spTree>
    <p:extLst>
      <p:ext uri="{BB962C8B-B14F-4D97-AF65-F5344CB8AC3E}">
        <p14:creationId xmlns:p14="http://schemas.microsoft.com/office/powerpoint/2010/main" val="417957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linea, diagramma, Diagramma, Parallelo&#10;&#10;Descrizione generata automaticamente">
            <a:extLst>
              <a:ext uri="{FF2B5EF4-FFF2-40B4-BE49-F238E27FC236}">
                <a16:creationId xmlns:a16="http://schemas.microsoft.com/office/drawing/2014/main" id="{28BBAA9E-4A41-AC75-1234-4BD4A60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73" y="823103"/>
            <a:ext cx="7838571" cy="941689"/>
          </a:xfrm>
          <a:prstGeom prst="rect">
            <a:avLst/>
          </a:prstGeom>
        </p:spPr>
      </p:pic>
      <p:pic>
        <p:nvPicPr>
          <p:cNvPr id="11" name="Immagine 10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23069542-75AE-E3A4-C41A-70D351D69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46" y="2981310"/>
            <a:ext cx="3886742" cy="2943636"/>
          </a:xfrm>
          <a:prstGeom prst="rect">
            <a:avLst/>
          </a:prstGeom>
          <a:ln>
            <a:solidFill>
              <a:srgbClr val="19325C"/>
            </a:solidFill>
          </a:ln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8BE737E-D973-5086-0C4F-F01EBD34A195}"/>
              </a:ext>
            </a:extLst>
          </p:cNvPr>
          <p:cNvSpPr/>
          <p:nvPr/>
        </p:nvSpPr>
        <p:spPr>
          <a:xfrm>
            <a:off x="6345936" y="932688"/>
            <a:ext cx="484632" cy="41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B81D0F4-229E-A5FC-AE74-1D8616571C71}"/>
              </a:ext>
            </a:extLst>
          </p:cNvPr>
          <p:cNvSpPr/>
          <p:nvPr/>
        </p:nvSpPr>
        <p:spPr>
          <a:xfrm>
            <a:off x="2212848" y="3036540"/>
            <a:ext cx="731520" cy="292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09DAD60-1169-E890-2F14-8DC8FFF771A3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697480" y="1344168"/>
            <a:ext cx="3890772" cy="16923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B7CFE23B-9EC7-42AF-EDBC-232ACB6F8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22" y="2176272"/>
            <a:ext cx="3665980" cy="392277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B83F5BE-D51F-17F1-8263-426DB2D3B178}"/>
              </a:ext>
            </a:extLst>
          </p:cNvPr>
          <p:cNvSpPr/>
          <p:nvPr/>
        </p:nvSpPr>
        <p:spPr>
          <a:xfrm>
            <a:off x="7379208" y="2286000"/>
            <a:ext cx="658368" cy="237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F333087-0640-3BC0-7FB5-9C1B8B0F9B19}"/>
              </a:ext>
            </a:extLst>
          </p:cNvPr>
          <p:cNvCxnSpPr>
            <a:cxnSpLocks/>
          </p:cNvCxnSpPr>
          <p:nvPr/>
        </p:nvCxnSpPr>
        <p:spPr>
          <a:xfrm flipH="1" flipV="1">
            <a:off x="6739128" y="1344168"/>
            <a:ext cx="868680" cy="941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13F81A-8970-554C-F410-0AF44BA9D46F}"/>
              </a:ext>
            </a:extLst>
          </p:cNvPr>
          <p:cNvSpPr txBox="1"/>
          <p:nvPr/>
        </p:nvSpPr>
        <p:spPr>
          <a:xfrm>
            <a:off x="1334588" y="6165603"/>
            <a:ext cx="420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ESEMPIO CARRELLO VUOTO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5BF2D01-9EF2-F413-6060-31E94BB46799}"/>
              </a:ext>
            </a:extLst>
          </p:cNvPr>
          <p:cNvSpPr txBox="1"/>
          <p:nvPr/>
        </p:nvSpPr>
        <p:spPr>
          <a:xfrm>
            <a:off x="6588252" y="6165603"/>
            <a:ext cx="4206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ESEMPIO CARRELLO PIENO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0065415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124</Words>
  <Application>Microsoft Office PowerPoint</Application>
  <PresentationFormat>Widescreen</PresentationFormat>
  <Paragraphs>25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Aptos ExtraBold</vt:lpstr>
      <vt:lpstr>Arial</vt:lpstr>
      <vt:lpstr>Tema di Office</vt:lpstr>
      <vt:lpstr>TECNOLOGIE WEB</vt:lpstr>
      <vt:lpstr>E – commerce per prodotti nautici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Giorgio Simone Mucchetti</dc:creator>
  <cp:lastModifiedBy>Giorgio Simone Mucchetti</cp:lastModifiedBy>
  <cp:revision>51</cp:revision>
  <dcterms:created xsi:type="dcterms:W3CDTF">2024-11-08T12:23:07Z</dcterms:created>
  <dcterms:modified xsi:type="dcterms:W3CDTF">2024-11-10T11:26:28Z</dcterms:modified>
</cp:coreProperties>
</file>